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51391BD-7B4E-4823-BC3E-44DFCBDDAB35}">
          <p14:sldIdLst>
            <p14:sldId id="256"/>
            <p14:sldId id="257"/>
            <p14:sldId id="258"/>
            <p14:sldId id="259"/>
            <p14:sldId id="260"/>
            <p14:sldId id="262"/>
            <p14:sldId id="263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3DB6B4A-5821-4801-84F8-638F35255D75}" type="datetimeFigureOut">
              <a:rPr lang="hr-BA" smtClean="0"/>
              <a:t>6. 12. 2019.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695526D-54EB-4AA9-99FF-4E758CCA871F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372948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6B4A-5821-4801-84F8-638F35255D75}" type="datetimeFigureOut">
              <a:rPr lang="hr-BA" smtClean="0"/>
              <a:t>6. 12. 2019.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526D-54EB-4AA9-99FF-4E758CCA871F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877795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3DB6B4A-5821-4801-84F8-638F35255D75}" type="datetimeFigureOut">
              <a:rPr lang="hr-BA" smtClean="0"/>
              <a:t>6. 12. 2019.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695526D-54EB-4AA9-99FF-4E758CCA871F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4199978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6B4A-5821-4801-84F8-638F35255D75}" type="datetimeFigureOut">
              <a:rPr lang="hr-BA" smtClean="0"/>
              <a:t>6. 12. 2019.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5695526D-54EB-4AA9-99FF-4E758CCA871F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214298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3DB6B4A-5821-4801-84F8-638F35255D75}" type="datetimeFigureOut">
              <a:rPr lang="hr-BA" smtClean="0"/>
              <a:t>6. 12. 2019.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695526D-54EB-4AA9-99FF-4E758CCA871F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468718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6B4A-5821-4801-84F8-638F35255D75}" type="datetimeFigureOut">
              <a:rPr lang="hr-BA" smtClean="0"/>
              <a:t>6. 12. 2019.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526D-54EB-4AA9-99FF-4E758CCA871F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084577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6B4A-5821-4801-84F8-638F35255D75}" type="datetimeFigureOut">
              <a:rPr lang="hr-BA" smtClean="0"/>
              <a:t>6. 12. 2019.</a:t>
            </a:fld>
            <a:endParaRPr lang="hr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526D-54EB-4AA9-99FF-4E758CCA871F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722534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6B4A-5821-4801-84F8-638F35255D75}" type="datetimeFigureOut">
              <a:rPr lang="hr-BA" smtClean="0"/>
              <a:t>6. 12. 2019.</a:t>
            </a:fld>
            <a:endParaRPr lang="hr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526D-54EB-4AA9-99FF-4E758CCA871F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6369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6B4A-5821-4801-84F8-638F35255D75}" type="datetimeFigureOut">
              <a:rPr lang="hr-BA" smtClean="0"/>
              <a:t>6. 12. 2019.</a:t>
            </a:fld>
            <a:endParaRPr lang="hr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526D-54EB-4AA9-99FF-4E758CCA871F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880189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3DB6B4A-5821-4801-84F8-638F35255D75}" type="datetimeFigureOut">
              <a:rPr lang="hr-BA" smtClean="0"/>
              <a:t>6. 12. 2019.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695526D-54EB-4AA9-99FF-4E758CCA871F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471210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6B4A-5821-4801-84F8-638F35255D75}" type="datetimeFigureOut">
              <a:rPr lang="hr-BA" smtClean="0"/>
              <a:t>6. 12. 2019.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526D-54EB-4AA9-99FF-4E758CCA871F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564447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3DB6B4A-5821-4801-84F8-638F35255D75}" type="datetimeFigureOut">
              <a:rPr lang="hr-BA" smtClean="0"/>
              <a:t>6. 12. 2019.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695526D-54EB-4AA9-99FF-4E758CCA871F}" type="slidenum">
              <a:rPr lang="hr-BA" smtClean="0"/>
              <a:t>‹#›</a:t>
            </a:fld>
            <a:endParaRPr lang="hr-BA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26685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BA" dirty="0" smtClean="0"/>
              <a:t>RAZGOVOR O BAŠćANSKOJ PLOčI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4021475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569" y="2347633"/>
            <a:ext cx="9706862" cy="3548200"/>
          </a:xfrm>
        </p:spPr>
      </p:pic>
    </p:spTree>
    <p:extLst>
      <p:ext uri="{BB962C8B-B14F-4D97-AF65-F5344CB8AC3E}">
        <p14:creationId xmlns:p14="http://schemas.microsoft.com/office/powerpoint/2010/main" val="1708218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8572" y="2319894"/>
            <a:ext cx="9354856" cy="3400900"/>
          </a:xfrm>
        </p:spPr>
      </p:pic>
    </p:spTree>
    <p:extLst>
      <p:ext uri="{BB962C8B-B14F-4D97-AF65-F5344CB8AC3E}">
        <p14:creationId xmlns:p14="http://schemas.microsoft.com/office/powerpoint/2010/main" val="3691298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789" y="2434398"/>
            <a:ext cx="8789158" cy="3278495"/>
          </a:xfrm>
        </p:spPr>
      </p:pic>
    </p:spTree>
    <p:extLst>
      <p:ext uri="{BB962C8B-B14F-4D97-AF65-F5344CB8AC3E}">
        <p14:creationId xmlns:p14="http://schemas.microsoft.com/office/powerpoint/2010/main" val="1865492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736" y="2534120"/>
            <a:ext cx="9336527" cy="3442845"/>
          </a:xfrm>
        </p:spPr>
      </p:pic>
    </p:spTree>
    <p:extLst>
      <p:ext uri="{BB962C8B-B14F-4D97-AF65-F5344CB8AC3E}">
        <p14:creationId xmlns:p14="http://schemas.microsoft.com/office/powerpoint/2010/main" val="123441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8572" y="2315131"/>
            <a:ext cx="9354856" cy="3410426"/>
          </a:xfrm>
        </p:spPr>
      </p:pic>
    </p:spTree>
    <p:extLst>
      <p:ext uri="{BB962C8B-B14F-4D97-AF65-F5344CB8AC3E}">
        <p14:creationId xmlns:p14="http://schemas.microsoft.com/office/powerpoint/2010/main" val="723600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337" y="2570638"/>
            <a:ext cx="8939325" cy="3302649"/>
          </a:xfrm>
        </p:spPr>
      </p:pic>
    </p:spTree>
    <p:extLst>
      <p:ext uri="{BB962C8B-B14F-4D97-AF65-F5344CB8AC3E}">
        <p14:creationId xmlns:p14="http://schemas.microsoft.com/office/powerpoint/2010/main" val="2967549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722" y="185273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BA" sz="7200" dirty="0" smtClean="0">
                <a:solidFill>
                  <a:schemeClr val="accent2">
                    <a:lumMod val="75000"/>
                  </a:schemeClr>
                </a:solidFill>
              </a:rPr>
              <a:t>NASTAVIT ĆE SE...</a:t>
            </a:r>
            <a:endParaRPr lang="hr-BA" sz="7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27343"/>
            <a:ext cx="10515600" cy="649620"/>
          </a:xfrm>
        </p:spPr>
        <p:txBody>
          <a:bodyPr/>
          <a:lstStyle/>
          <a:p>
            <a:pPr marL="0" indent="0" algn="r">
              <a:buNone/>
            </a:pPr>
            <a:r>
              <a:rPr lang="hr-BA" dirty="0" smtClean="0"/>
              <a:t>Mateo Oroz</a:t>
            </a:r>
            <a:r>
              <a:rPr lang="hr-BA" smtClean="0"/>
              <a:t>, 6.a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331390052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1570</TotalTime>
  <Words>12</Words>
  <Application>Microsoft Office PowerPoint</Application>
  <PresentationFormat>Široki zaslon</PresentationFormat>
  <Paragraphs>3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1" baseType="lpstr">
      <vt:lpstr>Gill Sans MT</vt:lpstr>
      <vt:lpstr>Wingdings 2</vt:lpstr>
      <vt:lpstr>Dividend</vt:lpstr>
      <vt:lpstr>RAZGOVOR O BAŠćANSKOJ PLOčI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NASTAVIT ĆE SE...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RAZGOVOR O BAŠČANSKOJ PLOĆI</dc:title>
  <dc:creator>Dunja Blatančić</dc:creator>
  <cp:lastModifiedBy>Windows korisnik</cp:lastModifiedBy>
  <cp:revision>9</cp:revision>
  <dcterms:created xsi:type="dcterms:W3CDTF">2019-06-08T06:05:41Z</dcterms:created>
  <dcterms:modified xsi:type="dcterms:W3CDTF">2019-12-06T14:29:09Z</dcterms:modified>
</cp:coreProperties>
</file>