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CCDE-1E4F-4A39-AD63-3334E7D75BB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18D5-B654-457E-A0C5-8D26F83E033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0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CCDE-1E4F-4A39-AD63-3334E7D75BB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18D5-B654-457E-A0C5-8D26F83E0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2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CCDE-1E4F-4A39-AD63-3334E7D75BB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18D5-B654-457E-A0C5-8D26F83E0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79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CCDE-1E4F-4A39-AD63-3334E7D75BB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18D5-B654-457E-A0C5-8D26F83E033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005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CCDE-1E4F-4A39-AD63-3334E7D75BB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18D5-B654-457E-A0C5-8D26F83E0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74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CCDE-1E4F-4A39-AD63-3334E7D75BB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18D5-B654-457E-A0C5-8D26F83E03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9512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CCDE-1E4F-4A39-AD63-3334E7D75BB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18D5-B654-457E-A0C5-8D26F83E0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29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CCDE-1E4F-4A39-AD63-3334E7D75BB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18D5-B654-457E-A0C5-8D26F83E0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41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CCDE-1E4F-4A39-AD63-3334E7D75BB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18D5-B654-457E-A0C5-8D26F83E0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CCDE-1E4F-4A39-AD63-3334E7D75BB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18D5-B654-457E-A0C5-8D26F83E0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6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CCDE-1E4F-4A39-AD63-3334E7D75BB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18D5-B654-457E-A0C5-8D26F83E0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8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CCDE-1E4F-4A39-AD63-3334E7D75BB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18D5-B654-457E-A0C5-8D26F83E0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4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CCDE-1E4F-4A39-AD63-3334E7D75BB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18D5-B654-457E-A0C5-8D26F83E0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5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CCDE-1E4F-4A39-AD63-3334E7D75BB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18D5-B654-457E-A0C5-8D26F83E0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8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CCDE-1E4F-4A39-AD63-3334E7D75BB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18D5-B654-457E-A0C5-8D26F83E0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1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CCDE-1E4F-4A39-AD63-3334E7D75BB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18D5-B654-457E-A0C5-8D26F83E0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2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CCDE-1E4F-4A39-AD63-3334E7D75BB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18D5-B654-457E-A0C5-8D26F83E0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3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C4DCCDE-1E4F-4A39-AD63-3334E7D75BB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A9518D5-B654-457E-A0C5-8D26F83E0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251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F648AFE-5E37-4CDB-A511-80EAC8C437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IGRA ASOCIJACIJE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969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ica 3">
            <a:extLst>
              <a:ext uri="{FF2B5EF4-FFF2-40B4-BE49-F238E27FC236}">
                <a16:creationId xmlns:a16="http://schemas.microsoft.com/office/drawing/2014/main" xmlns="" id="{FEBE5282-5B09-4CD2-9002-9DBE435E4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318114"/>
              </p:ext>
            </p:extLst>
          </p:nvPr>
        </p:nvGraphicFramePr>
        <p:xfrm>
          <a:off x="611573" y="550990"/>
          <a:ext cx="7315200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xmlns="" val="2734815668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2713577500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PROŠLOST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PRETPROŠLO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5057697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NESVRŠENI GLAGOLSKI OBLIK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DVA NAČINA TVORIDBE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4727989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JEDNOSTAVAN GLAGOLSKI OBLIK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SLOŽENI GLAGOLSKI OBLIK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4496144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JEDNA RIJEČ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VIŠE RIJEČI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2391129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IMPERFEKT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PLUSKVAMPERFEKT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53297332"/>
                  </a:ext>
                </a:extLst>
              </a:tr>
              <a:tr h="640080">
                <a:tc gridSpan="2"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KOJU DIO SVOGA IMENA DIJELE?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14891841"/>
                  </a:ext>
                </a:extLst>
              </a:tr>
              <a:tr h="640080">
                <a:tc gridSpan="2"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PERFEKT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8457395"/>
                  </a:ext>
                </a:extLst>
              </a:tr>
            </a:tbl>
          </a:graphicData>
        </a:graphic>
      </p:graphicFrame>
      <p:sp>
        <p:nvSpPr>
          <p:cNvPr id="4" name="Pravokutnik 3">
            <a:extLst>
              <a:ext uri="{FF2B5EF4-FFF2-40B4-BE49-F238E27FC236}">
                <a16:creationId xmlns:a16="http://schemas.microsoft.com/office/drawing/2014/main" xmlns="" id="{05D38528-B82A-46F5-876B-602ECD9AB32A}"/>
              </a:ext>
            </a:extLst>
          </p:cNvPr>
          <p:cNvSpPr/>
          <p:nvPr/>
        </p:nvSpPr>
        <p:spPr>
          <a:xfrm>
            <a:off x="4274112" y="1816249"/>
            <a:ext cx="3657600" cy="64800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xmlns="" id="{1CD49693-AF9A-450D-86B9-1B2FAAFFA8CC}"/>
              </a:ext>
            </a:extLst>
          </p:cNvPr>
          <p:cNvSpPr/>
          <p:nvPr/>
        </p:nvSpPr>
        <p:spPr>
          <a:xfrm>
            <a:off x="4269176" y="550807"/>
            <a:ext cx="3657600" cy="635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STUPAC B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xmlns="" id="{5C0FD5F3-95C3-48FE-97BA-0C04F7E54111}"/>
              </a:ext>
            </a:extLst>
          </p:cNvPr>
          <p:cNvSpPr/>
          <p:nvPr/>
        </p:nvSpPr>
        <p:spPr>
          <a:xfrm>
            <a:off x="616504" y="554367"/>
            <a:ext cx="3657600" cy="635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STUPAC 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xmlns="" id="{90D868CB-CF32-4DA6-91F9-B25E6ABF81F2}"/>
              </a:ext>
            </a:extLst>
          </p:cNvPr>
          <p:cNvSpPr/>
          <p:nvPr/>
        </p:nvSpPr>
        <p:spPr>
          <a:xfrm>
            <a:off x="4270157" y="1189930"/>
            <a:ext cx="3657600" cy="635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xmlns="" id="{C7822619-CBAA-4861-8BB3-E27EEE1F84ED}"/>
              </a:ext>
            </a:extLst>
          </p:cNvPr>
          <p:cNvSpPr/>
          <p:nvPr/>
        </p:nvSpPr>
        <p:spPr>
          <a:xfrm>
            <a:off x="612557" y="1191040"/>
            <a:ext cx="3657600" cy="635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xmlns="" id="{929DB670-05E9-4674-8818-096DF20EF827}"/>
              </a:ext>
            </a:extLst>
          </p:cNvPr>
          <p:cNvSpPr/>
          <p:nvPr/>
        </p:nvSpPr>
        <p:spPr>
          <a:xfrm>
            <a:off x="4267194" y="3103328"/>
            <a:ext cx="3657600" cy="62107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RIJEŠENJE B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xmlns="" id="{1C0835C3-724A-40E7-A0BD-D8716C95C9C6}"/>
              </a:ext>
            </a:extLst>
          </p:cNvPr>
          <p:cNvSpPr/>
          <p:nvPr/>
        </p:nvSpPr>
        <p:spPr>
          <a:xfrm>
            <a:off x="614043" y="3094325"/>
            <a:ext cx="3657600" cy="635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RIJEŠENJE 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xmlns="" id="{DE8A8571-2C87-4B0C-BB7C-820B1716DD40}"/>
              </a:ext>
            </a:extLst>
          </p:cNvPr>
          <p:cNvSpPr/>
          <p:nvPr/>
        </p:nvSpPr>
        <p:spPr>
          <a:xfrm>
            <a:off x="4270653" y="2464206"/>
            <a:ext cx="3657600" cy="6423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xmlns="" id="{A0526274-26A3-4A6B-86EF-34BBDEFA67D4}"/>
              </a:ext>
            </a:extLst>
          </p:cNvPr>
          <p:cNvSpPr/>
          <p:nvPr/>
        </p:nvSpPr>
        <p:spPr>
          <a:xfrm>
            <a:off x="616504" y="2460809"/>
            <a:ext cx="3657600" cy="635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xmlns="" id="{BDBD8A43-A150-4375-B5A0-ACBD9368FE5A}"/>
              </a:ext>
            </a:extLst>
          </p:cNvPr>
          <p:cNvSpPr/>
          <p:nvPr/>
        </p:nvSpPr>
        <p:spPr>
          <a:xfrm>
            <a:off x="615516" y="1828870"/>
            <a:ext cx="3657600" cy="635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Pravokutnik 15">
            <a:extLst>
              <a:ext uri="{FF2B5EF4-FFF2-40B4-BE49-F238E27FC236}">
                <a16:creationId xmlns:a16="http://schemas.microsoft.com/office/drawing/2014/main" xmlns="" id="{24ED0FDE-BAFD-4CA5-8D2C-C3F215FB02C0}"/>
              </a:ext>
            </a:extLst>
          </p:cNvPr>
          <p:cNvSpPr/>
          <p:nvPr/>
        </p:nvSpPr>
        <p:spPr>
          <a:xfrm>
            <a:off x="616504" y="3724399"/>
            <a:ext cx="7315200" cy="66935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PITANJE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Pravokutnik 16">
            <a:extLst>
              <a:ext uri="{FF2B5EF4-FFF2-40B4-BE49-F238E27FC236}">
                <a16:creationId xmlns:a16="http://schemas.microsoft.com/office/drawing/2014/main" xmlns="" id="{94B0C2C1-999B-4B6F-94D6-7A1CD2A4AD92}"/>
              </a:ext>
            </a:extLst>
          </p:cNvPr>
          <p:cNvSpPr/>
          <p:nvPr/>
        </p:nvSpPr>
        <p:spPr>
          <a:xfrm>
            <a:off x="616504" y="4391431"/>
            <a:ext cx="7315200" cy="6353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KONAČNO RIJEŠENJE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84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04C19DB-C296-4A36-9C2B-C6627F7B3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451" y="739065"/>
            <a:ext cx="8001000" cy="2971801"/>
          </a:xfrm>
        </p:spPr>
        <p:txBody>
          <a:bodyPr>
            <a:normAutofit/>
          </a:bodyPr>
          <a:lstStyle/>
          <a:p>
            <a:r>
              <a:rPr lang="hr-H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KRAJ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4FAAEF41-22D9-4A4F-8556-5926D1EBC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451" y="3977032"/>
            <a:ext cx="6400800" cy="1947333"/>
          </a:xfrm>
        </p:spPr>
        <p:txBody>
          <a:bodyPr>
            <a:norm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Izradio: Domagoj Prpić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493865"/>
      </p:ext>
    </p:extLst>
  </p:cSld>
  <p:clrMapOvr>
    <a:masterClrMapping/>
  </p:clrMapOvr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</TotalTime>
  <Words>51</Words>
  <Application>Microsoft Office PowerPoint</Application>
  <PresentationFormat>Široki zaslon</PresentationFormat>
  <Paragraphs>27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Century Gothic</vt:lpstr>
      <vt:lpstr>Times New Roman</vt:lpstr>
      <vt:lpstr>Wingdings 3</vt:lpstr>
      <vt:lpstr>Isječak</vt:lpstr>
      <vt:lpstr>IGRA ASOCIJACIJE</vt:lpstr>
      <vt:lpstr>PowerPointova prezentacija</vt:lpstr>
      <vt:lpstr>KRAJ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ASOCIJACIJE</dc:title>
  <dc:creator>Domagoj</dc:creator>
  <cp:lastModifiedBy>Windows korisnik</cp:lastModifiedBy>
  <cp:revision>7</cp:revision>
  <dcterms:created xsi:type="dcterms:W3CDTF">2021-03-18T09:58:20Z</dcterms:created>
  <dcterms:modified xsi:type="dcterms:W3CDTF">2021-03-23T13:48:52Z</dcterms:modified>
</cp:coreProperties>
</file>